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7B08BCBF-09D3-4B92-9ABB-306FAD14E1DD}" type="datetimeFigureOut">
              <a:rPr lang="en-US" smtClean="0"/>
              <a:t>12/12/2011</a:t>
            </a:fld>
            <a:endParaRPr lang="en-US"/>
          </a:p>
        </p:txBody>
      </p:sp>
      <p:sp>
        <p:nvSpPr>
          <p:cNvPr id="16" name="Slide Number Placeholder 15"/>
          <p:cNvSpPr>
            <a:spLocks noGrp="1"/>
          </p:cNvSpPr>
          <p:nvPr>
            <p:ph type="sldNum" sz="quarter" idx="11"/>
          </p:nvPr>
        </p:nvSpPr>
        <p:spPr/>
        <p:txBody>
          <a:bodyPr/>
          <a:lstStyle/>
          <a:p>
            <a:fld id="{539539AE-EB56-41DD-86EF-8F5D62F434B4}"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08BCBF-09D3-4B92-9ABB-306FAD14E1DD}" type="datetimeFigureOut">
              <a:rPr lang="en-US" smtClean="0"/>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9539AE-EB56-41DD-86EF-8F5D62F434B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08BCBF-09D3-4B92-9ABB-306FAD14E1DD}" type="datetimeFigureOut">
              <a:rPr lang="en-US" smtClean="0"/>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9539AE-EB56-41DD-86EF-8F5D62F434B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7B08BCBF-09D3-4B92-9ABB-306FAD14E1DD}" type="datetimeFigureOut">
              <a:rPr lang="en-US" smtClean="0"/>
              <a:t>12/12/2011</a:t>
            </a:fld>
            <a:endParaRPr lang="en-US"/>
          </a:p>
        </p:txBody>
      </p:sp>
      <p:sp>
        <p:nvSpPr>
          <p:cNvPr id="15" name="Slide Number Placeholder 14"/>
          <p:cNvSpPr>
            <a:spLocks noGrp="1"/>
          </p:cNvSpPr>
          <p:nvPr>
            <p:ph type="sldNum" sz="quarter" idx="15"/>
          </p:nvPr>
        </p:nvSpPr>
        <p:spPr/>
        <p:txBody>
          <a:bodyPr/>
          <a:lstStyle>
            <a:lvl1pPr algn="ctr">
              <a:defRPr/>
            </a:lvl1pPr>
          </a:lstStyle>
          <a:p>
            <a:fld id="{539539AE-EB56-41DD-86EF-8F5D62F434B4}"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B08BCBF-09D3-4B92-9ABB-306FAD14E1DD}" type="datetimeFigureOut">
              <a:rPr lang="en-US" smtClean="0"/>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9539AE-EB56-41DD-86EF-8F5D62F434B4}"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B08BCBF-09D3-4B92-9ABB-306FAD14E1DD}" type="datetimeFigureOut">
              <a:rPr lang="en-US" smtClean="0"/>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9539AE-EB56-41DD-86EF-8F5D62F434B4}"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539539AE-EB56-41DD-86EF-8F5D62F434B4}"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7B08BCBF-09D3-4B92-9ABB-306FAD14E1DD}" type="datetimeFigureOut">
              <a:rPr lang="en-US" smtClean="0"/>
              <a:t>12/12/2011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B08BCBF-09D3-4B92-9ABB-306FAD14E1DD}" type="datetimeFigureOut">
              <a:rPr lang="en-US" smtClean="0"/>
              <a:t>12/12/2011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9539AE-EB56-41DD-86EF-8F5D62F434B4}"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08BCBF-09D3-4B92-9ABB-306FAD14E1DD}" type="datetimeFigureOut">
              <a:rPr lang="en-US" smtClean="0"/>
              <a:t>12/12/2011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9539AE-EB56-41DD-86EF-8F5D62F434B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7B08BCBF-09D3-4B92-9ABB-306FAD14E1DD}" type="datetimeFigureOut">
              <a:rPr lang="en-US" smtClean="0"/>
              <a:t>12/12/2011</a:t>
            </a:fld>
            <a:endParaRPr lang="en-US"/>
          </a:p>
        </p:txBody>
      </p:sp>
      <p:sp>
        <p:nvSpPr>
          <p:cNvPr id="9" name="Slide Number Placeholder 8"/>
          <p:cNvSpPr>
            <a:spLocks noGrp="1"/>
          </p:cNvSpPr>
          <p:nvPr>
            <p:ph type="sldNum" sz="quarter" idx="15"/>
          </p:nvPr>
        </p:nvSpPr>
        <p:spPr/>
        <p:txBody>
          <a:bodyPr/>
          <a:lstStyle/>
          <a:p>
            <a:fld id="{539539AE-EB56-41DD-86EF-8F5D62F434B4}"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7B08BCBF-09D3-4B92-9ABB-306FAD14E1DD}" type="datetimeFigureOut">
              <a:rPr lang="en-US" smtClean="0"/>
              <a:t>12/12/2011</a:t>
            </a:fld>
            <a:endParaRPr lang="en-US"/>
          </a:p>
        </p:txBody>
      </p:sp>
      <p:sp>
        <p:nvSpPr>
          <p:cNvPr id="9" name="Slide Number Placeholder 8"/>
          <p:cNvSpPr>
            <a:spLocks noGrp="1"/>
          </p:cNvSpPr>
          <p:nvPr>
            <p:ph type="sldNum" sz="quarter" idx="11"/>
          </p:nvPr>
        </p:nvSpPr>
        <p:spPr/>
        <p:txBody>
          <a:bodyPr/>
          <a:lstStyle/>
          <a:p>
            <a:fld id="{539539AE-EB56-41DD-86EF-8F5D62F434B4}"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B08BCBF-09D3-4B92-9ABB-306FAD14E1DD}" type="datetimeFigureOut">
              <a:rPr lang="en-US" smtClean="0"/>
              <a:t>12/12/2011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539539AE-EB56-41DD-86EF-8F5D62F434B4}"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Max and Jonathan </a:t>
            </a:r>
            <a:endParaRPr lang="en-US" dirty="0"/>
          </a:p>
        </p:txBody>
      </p:sp>
      <p:sp>
        <p:nvSpPr>
          <p:cNvPr id="2" name="Title 1"/>
          <p:cNvSpPr>
            <a:spLocks noGrp="1"/>
          </p:cNvSpPr>
          <p:nvPr>
            <p:ph type="ctrTitle"/>
          </p:nvPr>
        </p:nvSpPr>
        <p:spPr/>
        <p:txBody>
          <a:bodyPr/>
          <a:lstStyle/>
          <a:p>
            <a:r>
              <a:rPr lang="en-US" dirty="0" smtClean="0"/>
              <a:t>The Stocks of Max and Jonathan</a:t>
            </a:r>
            <a:endParaRPr lang="en-US" dirty="0"/>
          </a:p>
        </p:txBody>
      </p:sp>
    </p:spTree>
    <p:extLst>
      <p:ext uri="{BB962C8B-B14F-4D97-AF65-F5344CB8AC3E}">
        <p14:creationId xmlns:p14="http://schemas.microsoft.com/office/powerpoint/2010/main" val="14901092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 decided to invest in Electronic Arts and Activision.  Why? Because those two companies are the innovators in the video game community, and we love video games.  We bought 100 shares of each company on November 1.  The Activision shares were bought at $13.25 a piece, and the EA shares were bought at $22.46 a piece.</a:t>
            </a:r>
            <a:endParaRPr lang="en-US" dirty="0"/>
          </a:p>
        </p:txBody>
      </p:sp>
      <p:sp>
        <p:nvSpPr>
          <p:cNvPr id="3" name="Title 2"/>
          <p:cNvSpPr>
            <a:spLocks noGrp="1"/>
          </p:cNvSpPr>
          <p:nvPr>
            <p:ph type="title"/>
          </p:nvPr>
        </p:nvSpPr>
        <p:spPr/>
        <p:txBody>
          <a:bodyPr/>
          <a:lstStyle/>
          <a:p>
            <a:r>
              <a:rPr lang="en-US" dirty="0" smtClean="0"/>
              <a:t>Which stocks and why?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4395787"/>
            <a:ext cx="2474424" cy="18383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600" y="4179093"/>
            <a:ext cx="2271712" cy="2271712"/>
          </a:xfrm>
          <a:prstGeom prst="rect">
            <a:avLst/>
          </a:prstGeom>
        </p:spPr>
      </p:pic>
    </p:spTree>
    <p:extLst>
      <p:ext uri="{BB962C8B-B14F-4D97-AF65-F5344CB8AC3E}">
        <p14:creationId xmlns:p14="http://schemas.microsoft.com/office/powerpoint/2010/main" val="36767924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Stock Charts</a:t>
            </a:r>
            <a:endParaRPr lang="en-US"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1439257815"/>
              </p:ext>
            </p:extLst>
          </p:nvPr>
        </p:nvGraphicFramePr>
        <p:xfrm>
          <a:off x="457200" y="1524000"/>
          <a:ext cx="8229600" cy="333756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Activision (ATVI)</a:t>
                      </a:r>
                      <a:endParaRPr lang="en-US" dirty="0"/>
                    </a:p>
                  </a:txBody>
                  <a:tcPr/>
                </a:tc>
                <a:tc>
                  <a:txBody>
                    <a:bodyPr/>
                    <a:lstStyle/>
                    <a:p>
                      <a:endParaRPr lang="en-US"/>
                    </a:p>
                  </a:txBody>
                  <a:tcPr/>
                </a:tc>
              </a:tr>
              <a:tr h="370840">
                <a:tc>
                  <a:txBody>
                    <a:bodyPr/>
                    <a:lstStyle/>
                    <a:p>
                      <a:r>
                        <a:rPr lang="en-US" dirty="0" smtClean="0"/>
                        <a:t>12/9</a:t>
                      </a:r>
                      <a:endParaRPr lang="en-US" dirty="0"/>
                    </a:p>
                  </a:txBody>
                  <a:tcPr/>
                </a:tc>
                <a:tc>
                  <a:txBody>
                    <a:bodyPr/>
                    <a:lstStyle/>
                    <a:p>
                      <a:r>
                        <a:rPr lang="en-US" dirty="0" smtClean="0"/>
                        <a:t>$12.24</a:t>
                      </a:r>
                      <a:endParaRPr lang="en-US" dirty="0"/>
                    </a:p>
                  </a:txBody>
                  <a:tcPr/>
                </a:tc>
              </a:tr>
              <a:tr h="370840">
                <a:tc>
                  <a:txBody>
                    <a:bodyPr/>
                    <a:lstStyle/>
                    <a:p>
                      <a:r>
                        <a:rPr lang="en-US" dirty="0" smtClean="0"/>
                        <a:t>12/2</a:t>
                      </a:r>
                      <a:endParaRPr lang="en-US" dirty="0"/>
                    </a:p>
                  </a:txBody>
                  <a:tcPr/>
                </a:tc>
                <a:tc>
                  <a:txBody>
                    <a:bodyPr/>
                    <a:lstStyle/>
                    <a:p>
                      <a:r>
                        <a:rPr lang="en-US" dirty="0" smtClean="0"/>
                        <a:t>$12.27</a:t>
                      </a:r>
                      <a:endParaRPr lang="en-US" dirty="0"/>
                    </a:p>
                  </a:txBody>
                  <a:tcPr/>
                </a:tc>
              </a:tr>
              <a:tr h="370840">
                <a:tc>
                  <a:txBody>
                    <a:bodyPr/>
                    <a:lstStyle/>
                    <a:p>
                      <a:r>
                        <a:rPr lang="en-US" dirty="0" smtClean="0"/>
                        <a:t>11/28</a:t>
                      </a:r>
                      <a:endParaRPr lang="en-US" dirty="0"/>
                    </a:p>
                  </a:txBody>
                  <a:tcPr/>
                </a:tc>
                <a:tc>
                  <a:txBody>
                    <a:bodyPr/>
                    <a:lstStyle/>
                    <a:p>
                      <a:r>
                        <a:rPr lang="en-US" dirty="0" smtClean="0"/>
                        <a:t>$12.16</a:t>
                      </a:r>
                      <a:endParaRPr lang="en-US" dirty="0"/>
                    </a:p>
                  </a:txBody>
                  <a:tcPr/>
                </a:tc>
              </a:tr>
              <a:tr h="370840">
                <a:tc>
                  <a:txBody>
                    <a:bodyPr/>
                    <a:lstStyle/>
                    <a:p>
                      <a:r>
                        <a:rPr lang="en-US" dirty="0" smtClean="0"/>
                        <a:t>11/23</a:t>
                      </a:r>
                      <a:endParaRPr lang="en-US" dirty="0"/>
                    </a:p>
                  </a:txBody>
                  <a:tcPr/>
                </a:tc>
                <a:tc>
                  <a:txBody>
                    <a:bodyPr/>
                    <a:lstStyle/>
                    <a:p>
                      <a:r>
                        <a:rPr lang="en-US" dirty="0" smtClean="0"/>
                        <a:t>$11.75</a:t>
                      </a:r>
                      <a:endParaRPr lang="en-US" dirty="0"/>
                    </a:p>
                  </a:txBody>
                  <a:tcPr/>
                </a:tc>
              </a:tr>
              <a:tr h="370840">
                <a:tc>
                  <a:txBody>
                    <a:bodyPr/>
                    <a:lstStyle/>
                    <a:p>
                      <a:r>
                        <a:rPr lang="en-US" dirty="0" smtClean="0"/>
                        <a:t>11/18</a:t>
                      </a:r>
                      <a:endParaRPr lang="en-US" dirty="0"/>
                    </a:p>
                  </a:txBody>
                  <a:tcPr/>
                </a:tc>
                <a:tc>
                  <a:txBody>
                    <a:bodyPr/>
                    <a:lstStyle/>
                    <a:p>
                      <a:r>
                        <a:rPr lang="en-US" dirty="0" smtClean="0"/>
                        <a:t>$12.05</a:t>
                      </a:r>
                      <a:endParaRPr lang="en-US" dirty="0"/>
                    </a:p>
                  </a:txBody>
                  <a:tcPr/>
                </a:tc>
              </a:tr>
              <a:tr h="370840">
                <a:tc>
                  <a:txBody>
                    <a:bodyPr/>
                    <a:lstStyle/>
                    <a:p>
                      <a:r>
                        <a:rPr lang="en-US" dirty="0" smtClean="0"/>
                        <a:t>11/11</a:t>
                      </a:r>
                      <a:endParaRPr lang="en-US" dirty="0"/>
                    </a:p>
                  </a:txBody>
                  <a:tcPr/>
                </a:tc>
                <a:tc>
                  <a:txBody>
                    <a:bodyPr/>
                    <a:lstStyle/>
                    <a:p>
                      <a:r>
                        <a:rPr lang="en-US" dirty="0" smtClean="0"/>
                        <a:t>$12.71</a:t>
                      </a:r>
                      <a:endParaRPr lang="en-US" dirty="0"/>
                    </a:p>
                  </a:txBody>
                  <a:tcPr/>
                </a:tc>
              </a:tr>
              <a:tr h="370840">
                <a:tc>
                  <a:txBody>
                    <a:bodyPr/>
                    <a:lstStyle/>
                    <a:p>
                      <a:r>
                        <a:rPr lang="en-US" dirty="0" smtClean="0"/>
                        <a:t>11/8</a:t>
                      </a:r>
                      <a:endParaRPr lang="en-US" dirty="0"/>
                    </a:p>
                  </a:txBody>
                  <a:tcPr/>
                </a:tc>
                <a:tc>
                  <a:txBody>
                    <a:bodyPr/>
                    <a:lstStyle/>
                    <a:p>
                      <a:r>
                        <a:rPr lang="en-US" dirty="0" smtClean="0"/>
                        <a:t>$13.93</a:t>
                      </a:r>
                      <a:endParaRPr lang="en-US" dirty="0"/>
                    </a:p>
                  </a:txBody>
                  <a:tcPr/>
                </a:tc>
              </a:tr>
              <a:tr h="370840">
                <a:tc>
                  <a:txBody>
                    <a:bodyPr/>
                    <a:lstStyle/>
                    <a:p>
                      <a:r>
                        <a:rPr lang="en-US" dirty="0" smtClean="0"/>
                        <a:t>11/1</a:t>
                      </a:r>
                      <a:endParaRPr lang="en-US" dirty="0"/>
                    </a:p>
                  </a:txBody>
                  <a:tcPr/>
                </a:tc>
                <a:tc>
                  <a:txBody>
                    <a:bodyPr/>
                    <a:lstStyle/>
                    <a:p>
                      <a:r>
                        <a:rPr lang="en-US" dirty="0" smtClean="0"/>
                        <a:t>$13.25</a:t>
                      </a:r>
                      <a:endParaRPr lang="en-US" dirty="0"/>
                    </a:p>
                  </a:txBody>
                  <a:tcPr/>
                </a:tc>
              </a:tr>
            </a:tbl>
          </a:graphicData>
        </a:graphic>
      </p:graphicFrame>
    </p:spTree>
    <p:extLst>
      <p:ext uri="{BB962C8B-B14F-4D97-AF65-F5344CB8AC3E}">
        <p14:creationId xmlns:p14="http://schemas.microsoft.com/office/powerpoint/2010/main" val="27129936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Stock Charts cont.</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438816662"/>
              </p:ext>
            </p:extLst>
          </p:nvPr>
        </p:nvGraphicFramePr>
        <p:xfrm>
          <a:off x="457200" y="1524000"/>
          <a:ext cx="8229600" cy="25958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Electronic Arts (ERTS)</a:t>
                      </a:r>
                      <a:endParaRPr lang="en-US" dirty="0"/>
                    </a:p>
                  </a:txBody>
                  <a:tcPr/>
                </a:tc>
                <a:tc>
                  <a:txBody>
                    <a:bodyPr/>
                    <a:lstStyle/>
                    <a:p>
                      <a:endParaRPr lang="en-US"/>
                    </a:p>
                  </a:txBody>
                  <a:tcPr/>
                </a:tc>
              </a:tr>
              <a:tr h="370840">
                <a:tc>
                  <a:txBody>
                    <a:bodyPr/>
                    <a:lstStyle/>
                    <a:p>
                      <a:r>
                        <a:rPr lang="en-US" dirty="0" smtClean="0"/>
                        <a:t>12/9</a:t>
                      </a:r>
                      <a:endParaRPr lang="en-US" dirty="0"/>
                    </a:p>
                  </a:txBody>
                  <a:tcPr/>
                </a:tc>
                <a:tc>
                  <a:txBody>
                    <a:bodyPr/>
                    <a:lstStyle/>
                    <a:p>
                      <a:r>
                        <a:rPr lang="en-US" dirty="0" smtClean="0"/>
                        <a:t>$21.99</a:t>
                      </a:r>
                      <a:endParaRPr lang="en-US" dirty="0"/>
                    </a:p>
                  </a:txBody>
                  <a:tcPr/>
                </a:tc>
              </a:tr>
              <a:tr h="370840">
                <a:tc>
                  <a:txBody>
                    <a:bodyPr/>
                    <a:lstStyle/>
                    <a:p>
                      <a:r>
                        <a:rPr lang="en-US" dirty="0" smtClean="0"/>
                        <a:t>12/2</a:t>
                      </a:r>
                      <a:endParaRPr lang="en-US" dirty="0"/>
                    </a:p>
                  </a:txBody>
                  <a:tcPr/>
                </a:tc>
                <a:tc>
                  <a:txBody>
                    <a:bodyPr/>
                    <a:lstStyle/>
                    <a:p>
                      <a:r>
                        <a:rPr lang="en-US" dirty="0" smtClean="0"/>
                        <a:t>$22.99</a:t>
                      </a:r>
                      <a:endParaRPr lang="en-US" dirty="0"/>
                    </a:p>
                  </a:txBody>
                  <a:tcPr/>
                </a:tc>
              </a:tr>
              <a:tr h="370840">
                <a:tc>
                  <a:txBody>
                    <a:bodyPr/>
                    <a:lstStyle/>
                    <a:p>
                      <a:r>
                        <a:rPr lang="en-US" dirty="0" smtClean="0"/>
                        <a:t>11/25</a:t>
                      </a:r>
                      <a:endParaRPr lang="en-US" dirty="0"/>
                    </a:p>
                  </a:txBody>
                  <a:tcPr/>
                </a:tc>
                <a:tc>
                  <a:txBody>
                    <a:bodyPr/>
                    <a:lstStyle/>
                    <a:p>
                      <a:r>
                        <a:rPr lang="en-US" dirty="0" smtClean="0"/>
                        <a:t>$20.83</a:t>
                      </a:r>
                      <a:endParaRPr lang="en-US" dirty="0"/>
                    </a:p>
                  </a:txBody>
                  <a:tcPr/>
                </a:tc>
              </a:tr>
              <a:tr h="370840">
                <a:tc>
                  <a:txBody>
                    <a:bodyPr/>
                    <a:lstStyle/>
                    <a:p>
                      <a:r>
                        <a:rPr lang="en-US" dirty="0" smtClean="0"/>
                        <a:t>11/18</a:t>
                      </a:r>
                      <a:endParaRPr lang="en-US" dirty="0"/>
                    </a:p>
                  </a:txBody>
                  <a:tcPr/>
                </a:tc>
                <a:tc>
                  <a:txBody>
                    <a:bodyPr/>
                    <a:lstStyle/>
                    <a:p>
                      <a:r>
                        <a:rPr lang="en-US" dirty="0" smtClean="0"/>
                        <a:t>$21.99</a:t>
                      </a:r>
                      <a:endParaRPr lang="en-US" dirty="0"/>
                    </a:p>
                  </a:txBody>
                  <a:tcPr/>
                </a:tc>
              </a:tr>
              <a:tr h="370840">
                <a:tc>
                  <a:txBody>
                    <a:bodyPr/>
                    <a:lstStyle/>
                    <a:p>
                      <a:r>
                        <a:rPr lang="en-US" dirty="0" smtClean="0"/>
                        <a:t>11/11</a:t>
                      </a:r>
                      <a:endParaRPr lang="en-US" dirty="0"/>
                    </a:p>
                  </a:txBody>
                  <a:tcPr/>
                </a:tc>
                <a:tc>
                  <a:txBody>
                    <a:bodyPr/>
                    <a:lstStyle/>
                    <a:p>
                      <a:r>
                        <a:rPr lang="en-US" dirty="0" smtClean="0"/>
                        <a:t>$23.90</a:t>
                      </a:r>
                      <a:endParaRPr lang="en-US" dirty="0"/>
                    </a:p>
                  </a:txBody>
                  <a:tcPr/>
                </a:tc>
              </a:tr>
              <a:tr h="370840">
                <a:tc>
                  <a:txBody>
                    <a:bodyPr/>
                    <a:lstStyle/>
                    <a:p>
                      <a:r>
                        <a:rPr lang="en-US" dirty="0" smtClean="0"/>
                        <a:t>11/1</a:t>
                      </a:r>
                      <a:endParaRPr lang="en-US" dirty="0"/>
                    </a:p>
                  </a:txBody>
                  <a:tcPr/>
                </a:tc>
                <a:tc>
                  <a:txBody>
                    <a:bodyPr/>
                    <a:lstStyle/>
                    <a:p>
                      <a:r>
                        <a:rPr lang="en-US" dirty="0" smtClean="0"/>
                        <a:t>$22.46</a:t>
                      </a:r>
                      <a:endParaRPr lang="en-US" dirty="0"/>
                    </a:p>
                  </a:txBody>
                  <a:tcPr/>
                </a:tc>
              </a:tr>
            </a:tbl>
          </a:graphicData>
        </a:graphic>
      </p:graphicFrame>
    </p:spTree>
    <p:extLst>
      <p:ext uri="{BB962C8B-B14F-4D97-AF65-F5344CB8AC3E}">
        <p14:creationId xmlns:p14="http://schemas.microsoft.com/office/powerpoint/2010/main" val="21009536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So we spent a total of $3571 on these 200 stocks, $1325 on Activision, and $2246 on EA.  As of 12/9, our stocks are worth $3423, $2199 for EA and $1224 for Activision.  In total we lost $148, $47 on EA and $101 on Activision.  It’s ok though, this is why we did not invest all of our allotted $10,000.</a:t>
            </a:r>
            <a:endParaRPr lang="en-US" dirty="0"/>
          </a:p>
        </p:txBody>
      </p:sp>
      <p:sp>
        <p:nvSpPr>
          <p:cNvPr id="3" name="Title 2"/>
          <p:cNvSpPr>
            <a:spLocks noGrp="1"/>
          </p:cNvSpPr>
          <p:nvPr>
            <p:ph type="title"/>
          </p:nvPr>
        </p:nvSpPr>
        <p:spPr/>
        <p:txBody>
          <a:bodyPr/>
          <a:lstStyle/>
          <a:p>
            <a:r>
              <a:rPr lang="en-US" dirty="0" smtClean="0"/>
              <a:t>Conclusion</a:t>
            </a:r>
            <a:endParaRPr lang="en-US" dirty="0"/>
          </a:p>
        </p:txBody>
      </p:sp>
    </p:spTree>
    <p:extLst>
      <p:ext uri="{BB962C8B-B14F-4D97-AF65-F5344CB8AC3E}">
        <p14:creationId xmlns:p14="http://schemas.microsoft.com/office/powerpoint/2010/main" val="344906767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94</TotalTime>
  <Words>219</Words>
  <Application>Microsoft Office PowerPoint</Application>
  <PresentationFormat>On-screen Show (4:3)</PresentationFormat>
  <Paragraphs>38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Paper</vt:lpstr>
      <vt:lpstr>The Stocks of Max and Jonathan</vt:lpstr>
      <vt:lpstr>Which stocks and why? </vt:lpstr>
      <vt:lpstr>Stock Charts</vt:lpstr>
      <vt:lpstr>Stock Charts cont.</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dc:creator>
  <cp:lastModifiedBy>Jonathan</cp:lastModifiedBy>
  <cp:revision>5</cp:revision>
  <dcterms:created xsi:type="dcterms:W3CDTF">2011-12-13T01:42:03Z</dcterms:created>
  <dcterms:modified xsi:type="dcterms:W3CDTF">2011-12-13T03:16:31Z</dcterms:modified>
</cp:coreProperties>
</file>